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>
        <p:scale>
          <a:sx n="125" d="100"/>
          <a:sy n="125" d="100"/>
        </p:scale>
        <p:origin x="-1188" y="-43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01.02.2021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  <a:endParaRPr lang="nb-NO" sz="1000" b="0" dirty="0">
              <a:solidFill>
                <a:schemeClr val="tx1"/>
              </a:solidFill>
              <a:latin typeface="Arial Black" pitchFamily="34" charset="0"/>
              <a:cs typeface="Arial" pitchFamily="34" charset="0"/>
            </a:endParaRP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 smtClean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 smtClean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 smtClean="0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Screen_201222_12293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509" y="790218"/>
            <a:ext cx="5866896" cy="3456383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71550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OPARTGT089 Oil Storage  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2912648">
            <a:off x="5152053" y="99346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7452320" y="149163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524328" y="1491630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FF0000"/>
                </a:solidFill>
                <a:latin typeface="Arial Black" pitchFamily="34" charset="0"/>
              </a:rPr>
              <a:t>89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 smtClean="0"/>
              <a:t>DESCRIPTION OF THE DESIRED POINTS OF IMPACT: </a:t>
            </a:r>
            <a:endParaRPr lang="pl-PL" sz="1200" dirty="0" smtClean="0"/>
          </a:p>
          <a:p>
            <a:pPr algn="ctr"/>
            <a:endParaRPr lang="en-US" sz="1100" dirty="0" smtClean="0"/>
          </a:p>
          <a:p>
            <a:pPr algn="ctr"/>
            <a:r>
              <a:rPr lang="en-US" sz="1100" dirty="0" smtClean="0"/>
              <a:t>OPARTGT089</a:t>
            </a:r>
            <a:r>
              <a:rPr lang="pl-PL" sz="1100" b="1" dirty="0" smtClean="0"/>
              <a:t> </a:t>
            </a:r>
            <a:r>
              <a:rPr lang="pl-PL" sz="1200" dirty="0" smtClean="0"/>
              <a:t>– </a:t>
            </a:r>
            <a:r>
              <a:rPr lang="en-GB" sz="1200" dirty="0" smtClean="0"/>
              <a:t>Oil Storage Facility</a:t>
            </a:r>
          </a:p>
          <a:p>
            <a:pPr algn="ctr"/>
            <a:endParaRPr lang="en-GB" sz="1200" smtClean="0"/>
          </a:p>
          <a:p>
            <a:pPr algn="ctr"/>
            <a:r>
              <a:rPr lang="en-GB" sz="1200" smtClean="0"/>
              <a:t>Double </a:t>
            </a:r>
            <a:r>
              <a:rPr lang="en-GB" sz="1200" dirty="0" smtClean="0"/>
              <a:t>skinned oil tanks </a:t>
            </a:r>
            <a:r>
              <a:rPr lang="pl-PL" sz="1200" dirty="0" smtClean="0"/>
              <a:t>made of </a:t>
            </a:r>
            <a:r>
              <a:rPr lang="en-GB" sz="1200" dirty="0" smtClean="0"/>
              <a:t>metal situated on </a:t>
            </a:r>
            <a:r>
              <a:rPr lang="pl-PL" sz="1200" dirty="0" smtClean="0"/>
              <a:t>concrete base</a:t>
            </a:r>
            <a:r>
              <a:rPr lang="en-GB" sz="1200" dirty="0" smtClean="0"/>
              <a:t>.</a:t>
            </a:r>
            <a:endParaRPr lang="pl-PL" sz="1200" dirty="0" smtClean="0"/>
          </a:p>
          <a:p>
            <a:pPr algn="ctr"/>
            <a:endParaRPr lang="en-GB" sz="1200" dirty="0" smtClean="0"/>
          </a:p>
          <a:p>
            <a:pPr algn="ctr"/>
            <a:endParaRPr lang="en-GB" sz="1200" dirty="0" smtClean="0"/>
          </a:p>
          <a:p>
            <a:pPr algn="ctr"/>
            <a:endParaRPr lang="pl-PL" sz="1200" dirty="0" smtClean="0"/>
          </a:p>
          <a:p>
            <a:endParaRPr lang="pl-PL" sz="1100" dirty="0" smtClean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227934"/>
            <a:ext cx="5724128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 algn="ctr"/>
            <a:endParaRPr lang="en-GB" sz="1200" dirty="0" smtClean="0"/>
          </a:p>
          <a:p>
            <a:pPr algn="ctr"/>
            <a:r>
              <a:rPr lang="en-GB" sz="1200" dirty="0" smtClean="0"/>
              <a:t>Weapon Type: </a:t>
            </a:r>
            <a:r>
              <a:rPr lang="pl-PL" sz="1200" dirty="0" smtClean="0"/>
              <a:t>Suggested solution on DPIs 1-</a:t>
            </a:r>
            <a:r>
              <a:rPr lang="en-GB" sz="1200" dirty="0" smtClean="0"/>
              <a:t>25:</a:t>
            </a:r>
            <a:r>
              <a:rPr lang="pl-PL" sz="1200" dirty="0" smtClean="0"/>
              <a:t> </a:t>
            </a:r>
            <a:r>
              <a:rPr lang="en-GB" sz="1200" dirty="0" smtClean="0"/>
              <a:t>CBU-87 with </a:t>
            </a:r>
            <a:r>
              <a:rPr lang="en-GB" sz="1200" dirty="0" err="1" smtClean="0"/>
              <a:t>bomblet</a:t>
            </a:r>
            <a:r>
              <a:rPr lang="en-GB" sz="1200" dirty="0" smtClean="0"/>
              <a:t> footprint coverage of 400 x 200m.</a:t>
            </a:r>
            <a:endParaRPr lang="pl-PL" sz="1200" dirty="0" smtClean="0"/>
          </a:p>
        </p:txBody>
      </p:sp>
      <p:sp>
        <p:nvSpPr>
          <p:cNvPr id="39" name="Freeform 38"/>
          <p:cNvSpPr/>
          <p:nvPr/>
        </p:nvSpPr>
        <p:spPr>
          <a:xfrm>
            <a:off x="65314" y="2468880"/>
            <a:ext cx="5519057" cy="1541417"/>
          </a:xfrm>
          <a:custGeom>
            <a:avLst/>
            <a:gdLst>
              <a:gd name="connsiteX0" fmla="*/ 607423 w 5519057"/>
              <a:gd name="connsiteY0" fmla="*/ 84909 h 1541417"/>
              <a:gd name="connsiteX1" fmla="*/ 0 w 5519057"/>
              <a:gd name="connsiteY1" fmla="*/ 1358537 h 1541417"/>
              <a:gd name="connsiteX2" fmla="*/ 52252 w 5519057"/>
              <a:gd name="connsiteY2" fmla="*/ 1541417 h 1541417"/>
              <a:gd name="connsiteX3" fmla="*/ 2044337 w 5519057"/>
              <a:gd name="connsiteY3" fmla="*/ 1371600 h 1541417"/>
              <a:gd name="connsiteX4" fmla="*/ 2684417 w 5519057"/>
              <a:gd name="connsiteY4" fmla="*/ 1449977 h 1541417"/>
              <a:gd name="connsiteX5" fmla="*/ 3455126 w 5519057"/>
              <a:gd name="connsiteY5" fmla="*/ 1071154 h 1541417"/>
              <a:gd name="connsiteX6" fmla="*/ 2984863 w 5519057"/>
              <a:gd name="connsiteY6" fmla="*/ 822960 h 1541417"/>
              <a:gd name="connsiteX7" fmla="*/ 5519057 w 5519057"/>
              <a:gd name="connsiteY7" fmla="*/ 594360 h 1541417"/>
              <a:gd name="connsiteX8" fmla="*/ 4219303 w 5519057"/>
              <a:gd name="connsiteY8" fmla="*/ 261257 h 1541417"/>
              <a:gd name="connsiteX9" fmla="*/ 4709160 w 5519057"/>
              <a:gd name="connsiteY9" fmla="*/ 202474 h 1541417"/>
              <a:gd name="connsiteX10" fmla="*/ 3670663 w 5519057"/>
              <a:gd name="connsiteY10" fmla="*/ 6531 h 1541417"/>
              <a:gd name="connsiteX11" fmla="*/ 3285309 w 5519057"/>
              <a:gd name="connsiteY11" fmla="*/ 65314 h 1541417"/>
              <a:gd name="connsiteX12" fmla="*/ 3122023 w 5519057"/>
              <a:gd name="connsiteY12" fmla="*/ 0 h 1541417"/>
              <a:gd name="connsiteX13" fmla="*/ 607423 w 5519057"/>
              <a:gd name="connsiteY13" fmla="*/ 84909 h 1541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519057" h="1541417">
                <a:moveTo>
                  <a:pt x="607423" y="84909"/>
                </a:moveTo>
                <a:lnTo>
                  <a:pt x="0" y="1358537"/>
                </a:lnTo>
                <a:lnTo>
                  <a:pt x="52252" y="1541417"/>
                </a:lnTo>
                <a:lnTo>
                  <a:pt x="2044337" y="1371600"/>
                </a:lnTo>
                <a:lnTo>
                  <a:pt x="2684417" y="1449977"/>
                </a:lnTo>
                <a:lnTo>
                  <a:pt x="3455126" y="1071154"/>
                </a:lnTo>
                <a:lnTo>
                  <a:pt x="2984863" y="822960"/>
                </a:lnTo>
                <a:lnTo>
                  <a:pt x="5519057" y="594360"/>
                </a:lnTo>
                <a:lnTo>
                  <a:pt x="4219303" y="261257"/>
                </a:lnTo>
                <a:lnTo>
                  <a:pt x="4709160" y="202474"/>
                </a:lnTo>
                <a:lnTo>
                  <a:pt x="3670663" y="6531"/>
                </a:lnTo>
                <a:lnTo>
                  <a:pt x="3285309" y="65314"/>
                </a:lnTo>
                <a:lnTo>
                  <a:pt x="3122023" y="0"/>
                </a:lnTo>
                <a:lnTo>
                  <a:pt x="607423" y="84909"/>
                </a:lnTo>
                <a:close/>
              </a:path>
            </a:pathLst>
          </a:custGeom>
          <a:solidFill>
            <a:srgbClr val="FF0D0D">
              <a:alpha val="30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kstSylinder 33"/>
          <p:cNvSpPr txBox="1"/>
          <p:nvPr/>
        </p:nvSpPr>
        <p:spPr>
          <a:xfrm>
            <a:off x="0" y="4227934"/>
            <a:ext cx="5724128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 algn="ctr"/>
            <a:endParaRPr lang="pl-PL" sz="1200" dirty="0" smtClean="0"/>
          </a:p>
        </p:txBody>
      </p:sp>
      <p:pic>
        <p:nvPicPr>
          <p:cNvPr id="27" name="Picture 26" descr="Screen_201222_12284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" y="557084"/>
            <a:ext cx="5403111" cy="446449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OPARTGT089 Oil Storage  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19607149">
            <a:off x="4976586" y="920110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7452320" y="149163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524328" y="1491630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FF0000"/>
                </a:solidFill>
                <a:latin typeface="Arial Black" pitchFamily="34" charset="0"/>
              </a:rPr>
              <a:t>89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6" name="Gruppe 14"/>
          <p:cNvGrpSpPr/>
          <p:nvPr/>
        </p:nvGrpSpPr>
        <p:grpSpPr>
          <a:xfrm>
            <a:off x="1331640" y="2124462"/>
            <a:ext cx="293365" cy="400110"/>
            <a:chOff x="7092280" y="2681858"/>
            <a:chExt cx="293365" cy="400110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" name="Gruppe 17"/>
          <p:cNvGrpSpPr/>
          <p:nvPr/>
        </p:nvGrpSpPr>
        <p:grpSpPr>
          <a:xfrm>
            <a:off x="2555776" y="2124462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20"/>
          <p:cNvGrpSpPr/>
          <p:nvPr/>
        </p:nvGrpSpPr>
        <p:grpSpPr>
          <a:xfrm>
            <a:off x="3275856" y="2124462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23"/>
          <p:cNvGrpSpPr/>
          <p:nvPr/>
        </p:nvGrpSpPr>
        <p:grpSpPr>
          <a:xfrm>
            <a:off x="1331640" y="249974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" name="Gruppe 26"/>
          <p:cNvGrpSpPr/>
          <p:nvPr/>
        </p:nvGrpSpPr>
        <p:grpSpPr>
          <a:xfrm>
            <a:off x="1959139" y="2507362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364088" y="771550"/>
            <a:ext cx="3779912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10000"/>
          </a:bodyPr>
          <a:lstStyle/>
          <a:p>
            <a:r>
              <a:rPr lang="nb-NO" sz="1200" dirty="0" smtClean="0"/>
              <a:t>DESIRED POINTS OF IMPACT: </a:t>
            </a:r>
          </a:p>
          <a:p>
            <a:endParaRPr lang="nb-NO" sz="1200" dirty="0" smtClean="0"/>
          </a:p>
          <a:p>
            <a:r>
              <a:rPr lang="nb-NO" sz="1200" dirty="0" smtClean="0"/>
              <a:t>DPI 1: N 35 13.569 E 035 57.891/59ft</a:t>
            </a:r>
          </a:p>
          <a:p>
            <a:r>
              <a:rPr lang="nb-NO" sz="1200" dirty="0" smtClean="0"/>
              <a:t>DPI 2: N 35 13.508 E 035 58.083/72ft</a:t>
            </a:r>
          </a:p>
          <a:p>
            <a:r>
              <a:rPr lang="nb-NO" sz="1200" dirty="0" smtClean="0"/>
              <a:t>DPI 3: N 35 13.477 E 035 57.802/49ft</a:t>
            </a:r>
          </a:p>
          <a:p>
            <a:r>
              <a:rPr lang="nb-NO" sz="1200" dirty="0" smtClean="0"/>
              <a:t>DPI 4: N 34 13.421 E 035 57.992/69ft</a:t>
            </a:r>
          </a:p>
          <a:p>
            <a:r>
              <a:rPr lang="nb-NO" sz="1200" dirty="0" smtClean="0"/>
              <a:t>DPI 5: N 35 13.362 E 035 58.179/85ft</a:t>
            </a:r>
          </a:p>
          <a:p>
            <a:r>
              <a:rPr lang="nb-NO" sz="1200" dirty="0" smtClean="0"/>
              <a:t>DPI 6: N 35 13.298 E 035 58.399/105ft</a:t>
            </a:r>
          </a:p>
          <a:p>
            <a:r>
              <a:rPr lang="nb-NO" sz="1200" dirty="0" smtClean="0"/>
              <a:t>DPI 7: N 35 13.378 E 035 57.759/52ft</a:t>
            </a:r>
          </a:p>
          <a:p>
            <a:r>
              <a:rPr lang="nb-NO" sz="1200" dirty="0" smtClean="0"/>
              <a:t>DPI 8: N 35 13.323 E 035 57.951/79ft</a:t>
            </a:r>
          </a:p>
          <a:p>
            <a:r>
              <a:rPr lang="nb-NO" sz="1200" dirty="0" smtClean="0"/>
              <a:t>DPI 9: N 35 13.264 E 035 58.135/92ft</a:t>
            </a:r>
          </a:p>
          <a:p>
            <a:r>
              <a:rPr lang="nb-NO" sz="1200" dirty="0" smtClean="0"/>
              <a:t>DPI 10: N 35 13.198 E 035 58.354/102ft</a:t>
            </a:r>
          </a:p>
          <a:p>
            <a:r>
              <a:rPr lang="nb-NO" sz="1200" dirty="0" smtClean="0"/>
              <a:t>DPI 11: N 35 13.307 E 035 57.729/52ft</a:t>
            </a:r>
          </a:p>
          <a:p>
            <a:r>
              <a:rPr lang="nb-NO" sz="1200" dirty="0" smtClean="0"/>
              <a:t>DPI 12: N 35 13.251 E 035 57.920/82ft</a:t>
            </a:r>
          </a:p>
          <a:p>
            <a:r>
              <a:rPr lang="nb-NO" sz="1200" dirty="0" smtClean="0"/>
              <a:t>DPI 13: N 35 13.195 E 035 58.106/85ft</a:t>
            </a:r>
          </a:p>
          <a:p>
            <a:r>
              <a:rPr lang="nb-NO" sz="1200" dirty="0" smtClean="0"/>
              <a:t>DPI 14: N 35 13.128 E 035 58.329/102</a:t>
            </a:r>
          </a:p>
          <a:p>
            <a:r>
              <a:rPr lang="nb-NO" sz="1200" dirty="0" smtClean="0"/>
              <a:t>DPI 15: N 35 13.203 E 035 57.685/49ft</a:t>
            </a:r>
          </a:p>
          <a:p>
            <a:r>
              <a:rPr lang="nb-NO" sz="1200" dirty="0" smtClean="0"/>
              <a:t>DPI 16: N 35 13.145 E 035 57.876/49ft</a:t>
            </a:r>
          </a:p>
          <a:p>
            <a:r>
              <a:rPr lang="nb-NO" sz="1200" dirty="0" smtClean="0"/>
              <a:t>DPI 17: N 35 13.089 E 035 58.058/62ft</a:t>
            </a:r>
          </a:p>
          <a:p>
            <a:r>
              <a:rPr lang="nb-NO" sz="1200" dirty="0" smtClean="0"/>
              <a:t>DPI 18: N 35 13.021 E 035 58.275/89ft</a:t>
            </a:r>
          </a:p>
          <a:p>
            <a:r>
              <a:rPr lang="nb-NO" sz="1200" dirty="0" smtClean="0"/>
              <a:t>DPI 19: N 35 13.049 E 035 57.747/59ft</a:t>
            </a:r>
          </a:p>
          <a:p>
            <a:r>
              <a:rPr lang="nb-NO" sz="1200" dirty="0" smtClean="0"/>
              <a:t>DPI 20: N 35 13.003 E035 57.895/69ft</a:t>
            </a:r>
          </a:p>
          <a:p>
            <a:r>
              <a:rPr lang="nb-NO" sz="1200" dirty="0" smtClean="0"/>
              <a:t>DPI 21: N 35 12.952 E 035 58.052/89ft</a:t>
            </a:r>
          </a:p>
          <a:p>
            <a:r>
              <a:rPr lang="nb-NO" sz="1200" dirty="0" smtClean="0"/>
              <a:t>DPI 22: N 35 12.922 E 035 58.151/89ft</a:t>
            </a:r>
          </a:p>
          <a:p>
            <a:r>
              <a:rPr lang="nb-NO" sz="1200" dirty="0" smtClean="0"/>
              <a:t>DPI 23: N 35 12.866 E 035 58.341/118ft</a:t>
            </a:r>
          </a:p>
          <a:p>
            <a:r>
              <a:rPr lang="nb-NO" sz="1200" dirty="0" smtClean="0"/>
              <a:t>DPI 24: N 35 12.829 E 035 58.459/131ft</a:t>
            </a:r>
          </a:p>
          <a:p>
            <a:r>
              <a:rPr lang="nb-NO" sz="1200" dirty="0" smtClean="0"/>
              <a:t>DPI 25: N 35 12.939 E 035 58.509/128ft</a:t>
            </a:r>
          </a:p>
          <a:p>
            <a:endParaRPr lang="pl-PL" sz="1200" dirty="0" smtClean="0"/>
          </a:p>
          <a:p>
            <a:pPr algn="ctr"/>
            <a:endParaRPr lang="en-US" sz="1100" dirty="0" smtClean="0"/>
          </a:p>
          <a:p>
            <a:pPr algn="ctr"/>
            <a:endParaRPr lang="en-GB" sz="1200" dirty="0" smtClean="0"/>
          </a:p>
          <a:p>
            <a:pPr algn="ctr"/>
            <a:endParaRPr lang="en-GB" sz="1200" dirty="0" smtClean="0"/>
          </a:p>
          <a:p>
            <a:pPr algn="ctr"/>
            <a:endParaRPr lang="pl-PL" sz="1200" dirty="0" smtClean="0"/>
          </a:p>
          <a:p>
            <a:endParaRPr lang="pl-PL" sz="1100" dirty="0" smtClean="0"/>
          </a:p>
        </p:txBody>
      </p:sp>
      <p:grpSp>
        <p:nvGrpSpPr>
          <p:cNvPr id="36" name="Gruppe 14"/>
          <p:cNvGrpSpPr/>
          <p:nvPr/>
        </p:nvGrpSpPr>
        <p:grpSpPr>
          <a:xfrm>
            <a:off x="1475656" y="1707654"/>
            <a:ext cx="293365" cy="246221"/>
            <a:chOff x="7092280" y="2681858"/>
            <a:chExt cx="293365" cy="246221"/>
          </a:xfrm>
        </p:grpSpPr>
        <p:sp>
          <p:nvSpPr>
            <p:cNvPr id="37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0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1" name="Gruppe 14"/>
          <p:cNvGrpSpPr/>
          <p:nvPr/>
        </p:nvGrpSpPr>
        <p:grpSpPr>
          <a:xfrm>
            <a:off x="2123728" y="1707654"/>
            <a:ext cx="293365" cy="246221"/>
            <a:chOff x="7092280" y="2681858"/>
            <a:chExt cx="293365" cy="246221"/>
          </a:xfrm>
        </p:grpSpPr>
        <p:sp>
          <p:nvSpPr>
            <p:cNvPr id="42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3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4" name="Gruppe 14"/>
          <p:cNvGrpSpPr/>
          <p:nvPr/>
        </p:nvGrpSpPr>
        <p:grpSpPr>
          <a:xfrm>
            <a:off x="1949232" y="2121034"/>
            <a:ext cx="293365" cy="246221"/>
            <a:chOff x="7092280" y="2681858"/>
            <a:chExt cx="293365" cy="246221"/>
          </a:xfrm>
        </p:grpSpPr>
        <p:sp>
          <p:nvSpPr>
            <p:cNvPr id="45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6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7" name="Gruppe 26"/>
          <p:cNvGrpSpPr/>
          <p:nvPr/>
        </p:nvGrpSpPr>
        <p:grpSpPr>
          <a:xfrm>
            <a:off x="2555776" y="2499742"/>
            <a:ext cx="293365" cy="400110"/>
            <a:chOff x="7092280" y="2681858"/>
            <a:chExt cx="293365" cy="400110"/>
          </a:xfrm>
        </p:grpSpPr>
        <p:sp>
          <p:nvSpPr>
            <p:cNvPr id="48" name="TekstSylinder 27"/>
            <p:cNvSpPr txBox="1"/>
            <p:nvPr/>
          </p:nvSpPr>
          <p:spPr>
            <a:xfrm>
              <a:off x="7169621" y="2681858"/>
              <a:ext cx="2160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9</a:t>
              </a:r>
            </a:p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50" name="Gruppe 26"/>
          <p:cNvGrpSpPr/>
          <p:nvPr/>
        </p:nvGrpSpPr>
        <p:grpSpPr>
          <a:xfrm>
            <a:off x="3275856" y="2499742"/>
            <a:ext cx="432048" cy="246221"/>
            <a:chOff x="7092280" y="2681858"/>
            <a:chExt cx="432048" cy="246221"/>
          </a:xfrm>
        </p:grpSpPr>
        <p:sp>
          <p:nvSpPr>
            <p:cNvPr id="51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10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2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1" name="Gruppe 26"/>
          <p:cNvGrpSpPr/>
          <p:nvPr/>
        </p:nvGrpSpPr>
        <p:grpSpPr>
          <a:xfrm>
            <a:off x="1331640" y="2787774"/>
            <a:ext cx="432048" cy="246221"/>
            <a:chOff x="7092280" y="2681858"/>
            <a:chExt cx="432048" cy="246221"/>
          </a:xfrm>
        </p:grpSpPr>
        <p:sp>
          <p:nvSpPr>
            <p:cNvPr id="72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3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4" name="Gruppe 26"/>
          <p:cNvGrpSpPr/>
          <p:nvPr/>
        </p:nvGrpSpPr>
        <p:grpSpPr>
          <a:xfrm>
            <a:off x="1949232" y="2787774"/>
            <a:ext cx="432048" cy="246221"/>
            <a:chOff x="7092280" y="2681858"/>
            <a:chExt cx="432048" cy="246221"/>
          </a:xfrm>
        </p:grpSpPr>
        <p:sp>
          <p:nvSpPr>
            <p:cNvPr id="75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6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7" name="Gruppe 26"/>
          <p:cNvGrpSpPr/>
          <p:nvPr/>
        </p:nvGrpSpPr>
        <p:grpSpPr>
          <a:xfrm>
            <a:off x="2555776" y="2787774"/>
            <a:ext cx="432048" cy="246221"/>
            <a:chOff x="7092280" y="2681858"/>
            <a:chExt cx="432048" cy="246221"/>
          </a:xfrm>
        </p:grpSpPr>
        <p:sp>
          <p:nvSpPr>
            <p:cNvPr id="78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0" name="Gruppe 26"/>
          <p:cNvGrpSpPr/>
          <p:nvPr/>
        </p:nvGrpSpPr>
        <p:grpSpPr>
          <a:xfrm>
            <a:off x="3275856" y="2787774"/>
            <a:ext cx="432048" cy="246221"/>
            <a:chOff x="7092280" y="2681858"/>
            <a:chExt cx="432048" cy="246221"/>
          </a:xfrm>
        </p:grpSpPr>
        <p:sp>
          <p:nvSpPr>
            <p:cNvPr id="81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82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3" name="Gruppe 26"/>
          <p:cNvGrpSpPr/>
          <p:nvPr/>
        </p:nvGrpSpPr>
        <p:grpSpPr>
          <a:xfrm>
            <a:off x="1331640" y="3219822"/>
            <a:ext cx="432048" cy="246221"/>
            <a:chOff x="7092280" y="2681858"/>
            <a:chExt cx="432048" cy="246221"/>
          </a:xfrm>
        </p:grpSpPr>
        <p:sp>
          <p:nvSpPr>
            <p:cNvPr id="84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85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6" name="Gruppe 26"/>
          <p:cNvGrpSpPr/>
          <p:nvPr/>
        </p:nvGrpSpPr>
        <p:grpSpPr>
          <a:xfrm>
            <a:off x="1941612" y="3219822"/>
            <a:ext cx="432048" cy="246221"/>
            <a:chOff x="7092280" y="2681858"/>
            <a:chExt cx="432048" cy="246221"/>
          </a:xfrm>
        </p:grpSpPr>
        <p:sp>
          <p:nvSpPr>
            <p:cNvPr id="87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88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9" name="Gruppe 26"/>
          <p:cNvGrpSpPr/>
          <p:nvPr/>
        </p:nvGrpSpPr>
        <p:grpSpPr>
          <a:xfrm>
            <a:off x="2555776" y="3219822"/>
            <a:ext cx="432048" cy="246221"/>
            <a:chOff x="7092280" y="2681858"/>
            <a:chExt cx="432048" cy="246221"/>
          </a:xfrm>
        </p:grpSpPr>
        <p:sp>
          <p:nvSpPr>
            <p:cNvPr id="90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91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2" name="Gruppe 26"/>
          <p:cNvGrpSpPr/>
          <p:nvPr/>
        </p:nvGrpSpPr>
        <p:grpSpPr>
          <a:xfrm>
            <a:off x="3275856" y="3219822"/>
            <a:ext cx="432048" cy="246221"/>
            <a:chOff x="7092280" y="2681858"/>
            <a:chExt cx="432048" cy="246221"/>
          </a:xfrm>
        </p:grpSpPr>
        <p:sp>
          <p:nvSpPr>
            <p:cNvPr id="93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94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5" name="Gruppe 26"/>
          <p:cNvGrpSpPr/>
          <p:nvPr/>
        </p:nvGrpSpPr>
        <p:grpSpPr>
          <a:xfrm>
            <a:off x="1706920" y="3708638"/>
            <a:ext cx="432048" cy="246221"/>
            <a:chOff x="7092280" y="2681858"/>
            <a:chExt cx="432048" cy="246221"/>
          </a:xfrm>
        </p:grpSpPr>
        <p:sp>
          <p:nvSpPr>
            <p:cNvPr id="96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19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97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8" name="Gruppe 26"/>
          <p:cNvGrpSpPr/>
          <p:nvPr/>
        </p:nvGrpSpPr>
        <p:grpSpPr>
          <a:xfrm>
            <a:off x="2195736" y="3723878"/>
            <a:ext cx="432048" cy="246221"/>
            <a:chOff x="7092280" y="2681858"/>
            <a:chExt cx="432048" cy="246221"/>
          </a:xfrm>
        </p:grpSpPr>
        <p:sp>
          <p:nvSpPr>
            <p:cNvPr id="99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20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00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1" name="Gruppe 26"/>
          <p:cNvGrpSpPr/>
          <p:nvPr/>
        </p:nvGrpSpPr>
        <p:grpSpPr>
          <a:xfrm>
            <a:off x="2699792" y="3723878"/>
            <a:ext cx="432048" cy="246221"/>
            <a:chOff x="7092280" y="2681858"/>
            <a:chExt cx="432048" cy="246221"/>
          </a:xfrm>
        </p:grpSpPr>
        <p:sp>
          <p:nvSpPr>
            <p:cNvPr id="102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21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03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4" name="Gruppe 26"/>
          <p:cNvGrpSpPr/>
          <p:nvPr/>
        </p:nvGrpSpPr>
        <p:grpSpPr>
          <a:xfrm>
            <a:off x="3059832" y="3723878"/>
            <a:ext cx="432048" cy="246221"/>
            <a:chOff x="7092280" y="2681858"/>
            <a:chExt cx="432048" cy="246221"/>
          </a:xfrm>
        </p:grpSpPr>
        <p:sp>
          <p:nvSpPr>
            <p:cNvPr id="105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22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06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7" name="Gruppe 26"/>
          <p:cNvGrpSpPr/>
          <p:nvPr/>
        </p:nvGrpSpPr>
        <p:grpSpPr>
          <a:xfrm>
            <a:off x="3635896" y="3723878"/>
            <a:ext cx="432048" cy="246221"/>
            <a:chOff x="7092280" y="2681858"/>
            <a:chExt cx="432048" cy="246221"/>
          </a:xfrm>
        </p:grpSpPr>
        <p:sp>
          <p:nvSpPr>
            <p:cNvPr id="108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23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0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10" name="Gruppe 26"/>
          <p:cNvGrpSpPr/>
          <p:nvPr/>
        </p:nvGrpSpPr>
        <p:grpSpPr>
          <a:xfrm>
            <a:off x="4067944" y="3723878"/>
            <a:ext cx="432048" cy="246221"/>
            <a:chOff x="7092280" y="2681858"/>
            <a:chExt cx="432048" cy="246221"/>
          </a:xfrm>
        </p:grpSpPr>
        <p:sp>
          <p:nvSpPr>
            <p:cNvPr id="111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24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2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13" name="Gruppe 26"/>
          <p:cNvGrpSpPr/>
          <p:nvPr/>
        </p:nvGrpSpPr>
        <p:grpSpPr>
          <a:xfrm>
            <a:off x="4067944" y="3291830"/>
            <a:ext cx="432048" cy="246221"/>
            <a:chOff x="7092280" y="2681858"/>
            <a:chExt cx="432048" cy="246221"/>
          </a:xfrm>
        </p:grpSpPr>
        <p:sp>
          <p:nvSpPr>
            <p:cNvPr id="114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25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5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5783</TotalTime>
  <Words>314</Words>
  <Application>Microsoft Office PowerPoint</Application>
  <PresentationFormat>Skjermfremvisning (16:9)</PresentationFormat>
  <Paragraphs>76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OPARTGT089 Oil Storage  </vt:lpstr>
      <vt:lpstr>OPARTGT089 Oil Storage 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OPARTGT089_Oil_Storage_Facility</dc:title>
  <dc:creator>132nd Virtual Wing;VIS</dc:creator>
  <cp:lastModifiedBy>Neck</cp:lastModifiedBy>
  <cp:revision>413</cp:revision>
  <dcterms:created xsi:type="dcterms:W3CDTF">2019-03-12T22:01:00Z</dcterms:created>
  <dcterms:modified xsi:type="dcterms:W3CDTF">2021-02-01T20:52:12Z</dcterms:modified>
</cp:coreProperties>
</file>